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4" r:id="rId5"/>
    <p:sldId id="273" r:id="rId6"/>
    <p:sldId id="274" r:id="rId7"/>
    <p:sldId id="275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D9"/>
    <a:srgbClr val="666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6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5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5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0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993C-8A6B-4B77-A8CE-9B14F9759C5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9CFC-0AC5-4F77-BC5B-47D5CFA6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9.xml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03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83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bg1"/>
                </a:solidFill>
              </a:rPr>
              <a:t>Sample Examination PowerPoint: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To practice navigating, place the Sample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PowerPoint in presentation mode and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advance to slide two.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Click on the </a:t>
            </a:r>
            <a:r>
              <a:rPr lang="en-US" sz="2800" u="sng" dirty="0" smtClean="0">
                <a:solidFill>
                  <a:schemeClr val="bg1"/>
                </a:solidFill>
              </a:rPr>
              <a:t>grey boxes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u="sng" dirty="0" smtClean="0">
                <a:solidFill>
                  <a:schemeClr val="bg1"/>
                </a:solidFill>
              </a:rPr>
              <a:t>blue arrows</a:t>
            </a:r>
            <a:endParaRPr lang="en-US" sz="28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to advance to different slides.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"/>
            <a:ext cx="12192000" cy="685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21173"/>
          <a:stretch/>
        </p:blipFill>
        <p:spPr>
          <a:xfrm>
            <a:off x="150990" y="293506"/>
            <a:ext cx="12041010" cy="57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" y="0"/>
            <a:ext cx="12164521" cy="68580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72364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1</a:t>
            </a:r>
          </a:p>
          <a:p>
            <a:pPr algn="ctr"/>
            <a:r>
              <a:rPr lang="en-US" sz="2400" dirty="0"/>
              <a:t>PRE TX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08955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2</a:t>
            </a:r>
          </a:p>
          <a:p>
            <a:pPr algn="ctr"/>
            <a:r>
              <a:rPr lang="en-US" sz="2400" dirty="0"/>
              <a:t>PRE TX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9871788" y="6225532"/>
            <a:ext cx="2320212" cy="6324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PART 3 </a:t>
            </a:r>
            <a:r>
              <a:rPr lang="en-US" sz="1600" dirty="0">
                <a:solidFill>
                  <a:schemeClr val="accent5"/>
                </a:solidFill>
              </a:rPr>
              <a:t>RECORDS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9871788" y="5589037"/>
            <a:ext cx="2320212" cy="6364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9871788" y="5755343"/>
            <a:ext cx="223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PART 2 RECORDS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833" y="1020763"/>
            <a:ext cx="1670763" cy="13541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19288" r="2247" b="23949"/>
          <a:stretch/>
        </p:blipFill>
        <p:spPr>
          <a:xfrm>
            <a:off x="2513948" y="1069284"/>
            <a:ext cx="2095246" cy="10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10" y="544488"/>
            <a:ext cx="6357938" cy="51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"/>
            <a:ext cx="12192000" cy="685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19288" r="2247" b="23949"/>
          <a:stretch/>
        </p:blipFill>
        <p:spPr>
          <a:xfrm>
            <a:off x="337351" y="461639"/>
            <a:ext cx="11359071" cy="56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" y="0"/>
            <a:ext cx="12164521" cy="68580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72364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1</a:t>
            </a:r>
          </a:p>
          <a:p>
            <a:pPr algn="ctr"/>
            <a:r>
              <a:rPr lang="en-US" sz="2400" dirty="0" smtClean="0"/>
              <a:t>PRE TX</a:t>
            </a:r>
            <a:endParaRPr lang="en-US" sz="2400" dirty="0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08955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2</a:t>
            </a:r>
          </a:p>
          <a:p>
            <a:pPr algn="ctr"/>
            <a:r>
              <a:rPr lang="en-US" sz="2400" dirty="0" smtClean="0"/>
              <a:t>PRE TX</a:t>
            </a:r>
            <a:endParaRPr lang="en-US" sz="2400" dirty="0"/>
          </a:p>
        </p:txBody>
      </p:sp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9871788" y="5654352"/>
            <a:ext cx="2320212" cy="6018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9871788" y="5785987"/>
            <a:ext cx="232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PART 3 RECORDS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5" name="Right Arrow 24">
            <a:hlinkClick r:id="rId7" action="ppaction://hlinksldjump"/>
          </p:cNvPr>
          <p:cNvSpPr/>
          <p:nvPr/>
        </p:nvSpPr>
        <p:spPr>
          <a:xfrm>
            <a:off x="9871788" y="6256176"/>
            <a:ext cx="2320212" cy="6018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/>
                </a:solidFill>
              </a:rPr>
              <a:t>PART </a:t>
            </a:r>
            <a:r>
              <a:rPr lang="en-US" sz="1600" dirty="0" smtClean="0">
                <a:solidFill>
                  <a:schemeClr val="accent5"/>
                </a:solidFill>
              </a:rPr>
              <a:t>1 </a:t>
            </a:r>
            <a:r>
              <a:rPr lang="en-US" sz="1600" dirty="0">
                <a:solidFill>
                  <a:schemeClr val="accent5"/>
                </a:solidFill>
              </a:rPr>
              <a:t>RECORDS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7622" r="18906" b="10341"/>
          <a:stretch/>
        </p:blipFill>
        <p:spPr>
          <a:xfrm>
            <a:off x="2825230" y="1171588"/>
            <a:ext cx="1472682" cy="17654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7040" r="9304" b="10641"/>
          <a:stretch/>
        </p:blipFill>
        <p:spPr>
          <a:xfrm>
            <a:off x="135272" y="1171588"/>
            <a:ext cx="1979416" cy="17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7040" r="9304" b="10641"/>
          <a:stretch/>
        </p:blipFill>
        <p:spPr>
          <a:xfrm>
            <a:off x="2372241" y="0"/>
            <a:ext cx="7039992" cy="61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"/>
            <a:ext cx="12192000" cy="685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7622" r="18906" b="10341"/>
          <a:stretch/>
        </p:blipFill>
        <p:spPr>
          <a:xfrm>
            <a:off x="3743130" y="401216"/>
            <a:ext cx="4693298" cy="56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" y="0"/>
            <a:ext cx="12164521" cy="68580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72364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1</a:t>
            </a:r>
          </a:p>
          <a:p>
            <a:pPr algn="ctr"/>
            <a:r>
              <a:rPr lang="en-US" sz="2400" dirty="0" smtClean="0"/>
              <a:t>POST </a:t>
            </a:r>
            <a:r>
              <a:rPr lang="en-US" sz="2400" dirty="0"/>
              <a:t>TX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08955" y="96791"/>
            <a:ext cx="1705232" cy="684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Slide 2</a:t>
            </a:r>
          </a:p>
          <a:p>
            <a:pPr algn="ctr"/>
            <a:r>
              <a:rPr lang="en-US" sz="2400" dirty="0"/>
              <a:t>POST TX</a:t>
            </a:r>
          </a:p>
        </p:txBody>
      </p:sp>
      <p:sp>
        <p:nvSpPr>
          <p:cNvPr id="21" name="Right Arrow 20">
            <a:hlinkClick r:id="rId5" action="ppaction://hlinksldjump"/>
          </p:cNvPr>
          <p:cNvSpPr/>
          <p:nvPr/>
        </p:nvSpPr>
        <p:spPr>
          <a:xfrm>
            <a:off x="9871788" y="6256176"/>
            <a:ext cx="2320212" cy="6018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/>
                </a:solidFill>
              </a:rPr>
              <a:t>PART </a:t>
            </a:r>
            <a:r>
              <a:rPr lang="en-US" sz="1600" dirty="0" smtClean="0">
                <a:solidFill>
                  <a:schemeClr val="accent5"/>
                </a:solidFill>
              </a:rPr>
              <a:t>2 </a:t>
            </a:r>
            <a:r>
              <a:rPr lang="en-US" sz="1600" dirty="0">
                <a:solidFill>
                  <a:schemeClr val="accent5"/>
                </a:solidFill>
              </a:rPr>
              <a:t>RECORDS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9871788" y="5654352"/>
            <a:ext cx="2320212" cy="6018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/>
                </a:solidFill>
              </a:rPr>
              <a:t>PART </a:t>
            </a:r>
            <a:r>
              <a:rPr lang="en-US" sz="1600" dirty="0" smtClean="0">
                <a:solidFill>
                  <a:schemeClr val="accent5"/>
                </a:solidFill>
              </a:rPr>
              <a:t>1 </a:t>
            </a:r>
            <a:r>
              <a:rPr lang="en-US" sz="1600" dirty="0">
                <a:solidFill>
                  <a:schemeClr val="accent5"/>
                </a:solidFill>
              </a:rPr>
              <a:t>RECORDS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42" y="1125116"/>
            <a:ext cx="1949875" cy="1562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21173"/>
          <a:stretch/>
        </p:blipFill>
        <p:spPr>
          <a:xfrm>
            <a:off x="2441934" y="1125116"/>
            <a:ext cx="2239274" cy="10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527" y="6307495"/>
            <a:ext cx="1312505" cy="466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1147665"/>
            <a:ext cx="7663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9" y="746449"/>
            <a:ext cx="7364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   BACK    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166" y="304023"/>
            <a:ext cx="67532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83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Newport</dc:creator>
  <cp:lastModifiedBy>Carole Newport</cp:lastModifiedBy>
  <cp:revision>39</cp:revision>
  <dcterms:created xsi:type="dcterms:W3CDTF">2019-01-09T16:14:41Z</dcterms:created>
  <dcterms:modified xsi:type="dcterms:W3CDTF">2019-09-03T19:44:07Z</dcterms:modified>
</cp:coreProperties>
</file>